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9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8B289E-2676-C9F5-DE52-5A15422B8B61}" v="373" dt="2022-09-30T01:36:06.866"/>
    <p1510:client id="{8DD917A0-6D0F-9D52-A8EF-56846A230D05}" v="16" dt="2022-09-29T08:25:58.520"/>
    <p1510:client id="{99C4869F-C04C-4014-8386-C09637D883ED}" v="8" dt="2022-09-30T01:40:55.585"/>
    <p1510:client id="{E742E01D-8F38-EBCB-11D3-5BA15FB4083A}" v="294" dt="2022-09-29T09:08:34.3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A2242-F35D-4F7C-8DBD-6FCA37A7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09616A-839B-42E0-AAC0-1CED79134F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00553-1B92-47E6-8102-0AE50B9BC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EF21E-5D48-482B-A375-214A58591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3872D-4ED7-4346-8B2A-852126824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69453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8C21A-7534-424A-B33D-C3B633DFB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E6DC32-CE4E-4588-862D-7754A2C7EF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0B444-9AF0-4C53-8472-2B66C2B40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28D53-B8F0-40EB-8954-2F5FFFE73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D2EB4-C232-4168-8EB3-2A0E37343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0224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16B8EB-B9C8-4178-8C9F-72A4258653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2EC6F6-DDE7-4F58-93C7-26738AAC6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2A894-9CB0-4E07-8D3D-4508E1EC9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05D77-27E0-416E-BD58-11CE0424E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56CC6-616F-4C42-BE9B-A05CF4886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53937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494-784B-4BCA-AFFA-93BE666DB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B82E7-03B1-4F32-ADF2-D374A8C38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979F4-396F-4341-A397-95CC1BD47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8B8BB-E520-458B-A9F3-6C741AFB7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A5BDA-6B80-4B9A-8472-219291E51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8340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DDB49-7B17-462D-B9DB-236466877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CC04A-91A5-48EA-8E49-11CB99594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1EFB6-6658-46E7-A0D8-B20E0821D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41D3B-5275-4DE8-9501-5C17F4D15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BBFE-F481-4B28-B718-5BE808D80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9817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DF05A-9D60-41AA-A8BD-730918899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EEE36-1F30-4DBD-931F-AD20952B02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679271-93AE-48B6-A2FA-87B66F5F3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2718D6-31B7-410A-874D-DBA33C1C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4DA5E2-8E7A-4BC5-BE3D-CF00ABA98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512C56-7481-4619-9563-124ACE3AA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252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64F9-D5AA-4DEC-93C7-4E56E83E3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B3659-B809-4BE2-9E08-DE9B65515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E8D94-B0B5-42EF-8436-64361211A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A48A1-5264-4473-AC5D-41E83A3254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7A077D-7C21-443F-959A-F58BCF320A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95116C-B8C7-4C40-95E2-94757D4D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F97F04-D80E-4334-96DC-666BE5F3B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F69B89-13ED-4321-9AFD-5299A9A5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01663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CD24-725F-4333-98F0-AB785AE3B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F45B69-056D-442C-A2BD-7B4A92BA5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4E27D-1BE3-46FA-86A0-E21D02EFC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8857F-F245-4BC8-BC12-B0546EE0E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76249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971E84-24FE-4C73-A6F5-05FF0F0A5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59B4E1-F075-4418-BD07-08D88294A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A74866-C461-4919-AC79-319F245AF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72467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28D44-5823-4FE2-9485-E3C5D9B69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DB351-2E85-4B72-BA91-7D047F83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3989A6-37A1-4BD8-8196-FF00001143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93062-69B8-46D5-A6DB-AA9779FE8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B550D-C588-46FC-9FA0-AF2F7E85A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AE673-5515-4A94-993E-BAEF53F9E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8898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3004-93D6-4B54-8148-75A4CA772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18ABB7-83C4-44C9-A5C9-CDD54C11A3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C6CCF3-DFBE-4DE3-8B15-9B546E6A9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A25FD-22AE-42BB-A41F-74E8114FC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3B3915-4C80-4358-92EF-8CE3A6773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E678A2-830B-40F6-A3EB-86D66FCF5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7338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837F5F-8CC8-4808-BB16-5539B1C2B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73F02B-AB90-4B99-8952-5848A536B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D21F7-9B7E-446A-91DB-A1632B6085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608CA-77AE-405B-B2DC-85B916E52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78791-3C53-4D40-9D74-9D8DBC28C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62421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9A83700-36C5-4BE9-848F-F584567F8B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1312880"/>
              </p:ext>
            </p:extLst>
          </p:nvPr>
        </p:nvGraphicFramePr>
        <p:xfrm>
          <a:off x="2032000" y="719666"/>
          <a:ext cx="81280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490185129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5772394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Z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Cameron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070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/>
                        <a:t>Git Hash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NZ" sz="1800" b="0" i="0" u="none" strike="noStrike" noProof="0">
                          <a:latin typeface="Calibri"/>
                        </a:rPr>
                        <a:t>b95e116dcbbc8117df475227d584a34f80b44741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878437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9E6BD60-C902-4B16-9125-9B6E6367D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412008"/>
              </p:ext>
            </p:extLst>
          </p:nvPr>
        </p:nvGraphicFramePr>
        <p:xfrm>
          <a:off x="2032000" y="1461346"/>
          <a:ext cx="81280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27421007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71360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092197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35806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Z"/>
                        <a:t>Sprint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Start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end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Work hard rating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294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13/6/2022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24/6/2022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3/5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034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6710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DFAE7-16D6-4379-9CB0-E25D979C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KANBAN board at the end of the sprint</a:t>
            </a:r>
            <a:endParaRPr lang="en-NZ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7AF7E5-3812-3C08-9008-AC806736A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C8C7D70-37B9-EE76-AF31-1F92F6C24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829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335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8EFD0-A22C-44BB-816F-B4A5B6CF9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Screenshot of the game at the end of the sprint</a:t>
            </a:r>
            <a:endParaRPr lang="en-NZ"/>
          </a:p>
        </p:txBody>
      </p:sp>
      <p:pic>
        <p:nvPicPr>
          <p:cNvPr id="4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8A6CA246-F047-7F83-8DD5-8391EABA9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217" y="1825625"/>
            <a:ext cx="7715566" cy="4351338"/>
          </a:xfrm>
        </p:spPr>
      </p:pic>
    </p:spTree>
    <p:extLst>
      <p:ext uri="{BB962C8B-B14F-4D97-AF65-F5344CB8AC3E}">
        <p14:creationId xmlns:p14="http://schemas.microsoft.com/office/powerpoint/2010/main" val="1068816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E6D5-FB57-4631-A4B6-1475F057D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Video of the game at the end of the sprint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768C8-A2CE-4EC1-8307-FE83DDF30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59790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E6D5-FB57-4631-A4B6-1475F057D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Video of the game at the end of the sprint</a:t>
            </a:r>
            <a:endParaRPr lang="en-NZ"/>
          </a:p>
        </p:txBody>
      </p:sp>
      <p:pic>
        <p:nvPicPr>
          <p:cNvPr id="4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19F00099-0636-4CCA-9675-6FF98301C1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72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C51F5-131B-4C04-BF30-58B2DF382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Notes for next time, future improvements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5E68-2AC4-4DF3-A7C1-BDAE009BC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NZ">
                <a:cs typeface="Calibri"/>
              </a:rPr>
              <a:t>I was very happy with this sprint and have gotten all my jobs done for now so next sprint </a:t>
            </a:r>
            <a:r>
              <a:rPr lang="en-NZ" err="1">
                <a:cs typeface="Calibri"/>
              </a:rPr>
              <a:t>i</a:t>
            </a:r>
            <a:r>
              <a:rPr lang="en-NZ">
                <a:cs typeface="Calibri"/>
              </a:rPr>
              <a:t> will do some bug fixes and talk to </a:t>
            </a:r>
            <a:r>
              <a:rPr lang="en-NZ" err="1">
                <a:cs typeface="Calibri"/>
              </a:rPr>
              <a:t>james</a:t>
            </a:r>
            <a:r>
              <a:rPr lang="en-NZ">
                <a:cs typeface="Calibri"/>
              </a:rPr>
              <a:t> to find my next job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012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3D462-F355-46A6-8EAD-228D9979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KANBAN board at the start of the sprint</a:t>
            </a:r>
            <a:endParaRPr lang="en-NZ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EA5F137-88C2-4948-52AC-B92F9828EF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2068" y="1294230"/>
            <a:ext cx="8826549" cy="5293811"/>
          </a:xfrm>
        </p:spPr>
      </p:pic>
    </p:spTree>
    <p:extLst>
      <p:ext uri="{BB962C8B-B14F-4D97-AF65-F5344CB8AC3E}">
        <p14:creationId xmlns:p14="http://schemas.microsoft.com/office/powerpoint/2010/main" val="3015137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FD314-A58C-47E6-A5B0-EB702F27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Screenshot of the game at the start of the sprint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C65C8-6754-479F-BA8F-36F35B8F6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22672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FD314-A58C-47E6-A5B0-EB702F27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Screenshot of the game at the start of the sprint</a:t>
            </a:r>
            <a:endParaRPr lang="en-NZ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8BA8A4B2-911C-E6E2-6596-45796C521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0582" y="1816980"/>
            <a:ext cx="8423563" cy="4761173"/>
          </a:xfrm>
        </p:spPr>
      </p:pic>
    </p:spTree>
    <p:extLst>
      <p:ext uri="{BB962C8B-B14F-4D97-AF65-F5344CB8AC3E}">
        <p14:creationId xmlns:p14="http://schemas.microsoft.com/office/powerpoint/2010/main" val="1006476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20260-A3EE-4413-B72C-08823F336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Sprint Reflection and summary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5A98-C029-4C48-8F5A-1A66E3DC4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>
                <a:cs typeface="Calibri"/>
              </a:rPr>
              <a:t>I finished the AI with physics engine in game and there is very little problems with it interacting with everything else in game </a:t>
            </a:r>
          </a:p>
          <a:p>
            <a:r>
              <a:rPr lang="en-NZ">
                <a:cs typeface="Calibri"/>
              </a:rPr>
              <a:t>I am very happy with the work </a:t>
            </a:r>
            <a:r>
              <a:rPr lang="en-NZ" err="1">
                <a:cs typeface="Calibri"/>
              </a:rPr>
              <a:t>i</a:t>
            </a:r>
            <a:r>
              <a:rPr lang="en-NZ">
                <a:cs typeface="Calibri"/>
              </a:rPr>
              <a:t> did but there was a lot of annoying bugs</a:t>
            </a:r>
          </a:p>
        </p:txBody>
      </p:sp>
    </p:spTree>
    <p:extLst>
      <p:ext uri="{BB962C8B-B14F-4D97-AF65-F5344CB8AC3E}">
        <p14:creationId xmlns:p14="http://schemas.microsoft.com/office/powerpoint/2010/main" val="644657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348B1-6C44-4E41-B334-FD04552AD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Briefly describe other team members contributions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2F17B-AAEE-48B3-B3DA-CEFE96B9B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>
                <a:cs typeface="Calibri"/>
              </a:rPr>
              <a:t>James created 2 lasers. One collided with enemies and applied a force the other is meant to be a mining laser but it doesn't work</a:t>
            </a:r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93017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7072-5945-43C4-9DEB-00C3416EF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Major Changes and Achievements Described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0D43B-7936-4112-B6CF-584112EF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>
                <a:cs typeface="Calibri"/>
              </a:rPr>
              <a:t>A mining laser which will send a steady stream of lasers and stop at a meteor which is accessed by pressing 2 and left mouse click</a:t>
            </a:r>
          </a:p>
          <a:p>
            <a:r>
              <a:rPr lang="en-NZ">
                <a:cs typeface="Calibri"/>
              </a:rPr>
              <a:t>A bullet which knocks enemies back which is accessed by pressing 1 and than pressing mouse click</a:t>
            </a:r>
          </a:p>
          <a:p>
            <a:r>
              <a:rPr lang="en-NZ">
                <a:cs typeface="Calibri"/>
              </a:rPr>
              <a:t>Enemies will move in game with the ai tested and the physics engine and will collide with other objects</a:t>
            </a:r>
          </a:p>
          <a:p>
            <a:endParaRPr lang="en-NZ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2822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B6D6-623C-443F-9CB5-C287DBF45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Brief Description of your testing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FB70-6C5D-4D59-87BD-68D421571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>
                <a:cs typeface="Calibri"/>
              </a:rPr>
              <a:t>The laser was tested by firing it at a meteor and seeing how it collided with it</a:t>
            </a:r>
            <a:endParaRPr lang="en-US">
              <a:cs typeface="Calibri"/>
            </a:endParaRPr>
          </a:p>
          <a:p>
            <a:r>
              <a:rPr lang="en-NZ">
                <a:cs typeface="Calibri"/>
              </a:rPr>
              <a:t>The bullet was tested by firing it at meteors and seeing how the knockback would effect them</a:t>
            </a:r>
          </a:p>
          <a:p>
            <a:r>
              <a:rPr lang="en-NZ">
                <a:cs typeface="Calibri"/>
              </a:rPr>
              <a:t>The enemy was already tested a lot so </a:t>
            </a:r>
            <a:r>
              <a:rPr lang="en-NZ" err="1">
                <a:cs typeface="Calibri"/>
              </a:rPr>
              <a:t>i</a:t>
            </a:r>
            <a:r>
              <a:rPr lang="en-NZ">
                <a:cs typeface="Calibri"/>
              </a:rPr>
              <a:t> added it to the game and checked for error codes. Due to the enemy using player variables the variables needed little tweaking</a:t>
            </a:r>
          </a:p>
        </p:txBody>
      </p:sp>
    </p:spTree>
    <p:extLst>
      <p:ext uri="{BB962C8B-B14F-4D97-AF65-F5344CB8AC3E}">
        <p14:creationId xmlns:p14="http://schemas.microsoft.com/office/powerpoint/2010/main" val="956997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9356E-9BF0-4C7F-B160-63E2CAAB4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Link to testing results/tables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9A28C-9DF0-4DD2-A79C-01C97BB17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98072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6AB554CF20AD42AC4708F45D93F166" ma:contentTypeVersion="9" ma:contentTypeDescription="Create a new document." ma:contentTypeScope="" ma:versionID="0a3d88215ec9fa85ba546d2369c52e52">
  <xsd:schema xmlns:xsd="http://www.w3.org/2001/XMLSchema" xmlns:xs="http://www.w3.org/2001/XMLSchema" xmlns:p="http://schemas.microsoft.com/office/2006/metadata/properties" xmlns:ns3="d63ed820-7eeb-4422-a0e6-b267ad2f6a02" xmlns:ns4="30fe5d18-d20d-4d59-ab63-b1360231ded2" targetNamespace="http://schemas.microsoft.com/office/2006/metadata/properties" ma:root="true" ma:fieldsID="4938de760699c3a66b5bba1c9df78a0e" ns3:_="" ns4:_="">
    <xsd:import namespace="d63ed820-7eeb-4422-a0e6-b267ad2f6a02"/>
    <xsd:import namespace="30fe5d18-d20d-4d59-ab63-b1360231ded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3ed820-7eeb-4422-a0e6-b267ad2f6a0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fe5d18-d20d-4d59-ab63-b1360231de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28388FC-31DB-478A-B0F5-C2D3C58AF5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07F45B-218F-46D8-8790-36A2940A4C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3ed820-7eeb-4422-a0e6-b267ad2f6a02"/>
    <ds:schemaRef ds:uri="30fe5d18-d20d-4d59-ab63-b1360231de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B7362-65D2-48C8-91D2-FDDEB1D19EA5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30fe5d18-d20d-4d59-ab63-b1360231ded2"/>
    <ds:schemaRef ds:uri="d63ed820-7eeb-4422-a0e6-b267ad2f6a0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</Words>
  <Application>Microsoft Office PowerPoint</Application>
  <PresentationFormat>Widescreen</PresentationFormat>
  <Paragraphs>35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KANBAN board at the start of the sprint</vt:lpstr>
      <vt:lpstr>Screenshot of the game at the start of the sprint</vt:lpstr>
      <vt:lpstr>Screenshot of the game at the start of the sprint</vt:lpstr>
      <vt:lpstr>Sprint Reflection and summary</vt:lpstr>
      <vt:lpstr>Briefly describe other team members contributions</vt:lpstr>
      <vt:lpstr>Major Changes and Achievements Described</vt:lpstr>
      <vt:lpstr>Brief Description of your testing</vt:lpstr>
      <vt:lpstr>Link to testing results/tables</vt:lpstr>
      <vt:lpstr>KANBAN board at the end of the sprint</vt:lpstr>
      <vt:lpstr>Screenshot of the game at the end of the sprint</vt:lpstr>
      <vt:lpstr>Video of the game at the end of the sprint</vt:lpstr>
      <vt:lpstr>Video of the game at the end of the sprint</vt:lpstr>
      <vt:lpstr>Notes for next time, future improvements</vt:lpstr>
    </vt:vector>
  </TitlesOfParts>
  <Company>Kerikeri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Cameron Campbell</dc:creator>
  <cp:lastModifiedBy>Cameron Campbell</cp:lastModifiedBy>
  <cp:revision>1</cp:revision>
  <dcterms:created xsi:type="dcterms:W3CDTF">2022-03-30T23:42:42Z</dcterms:created>
  <dcterms:modified xsi:type="dcterms:W3CDTF">2022-09-30T01:41:33Z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0x010100CB6AB554CF20AD42AC4708F45D93F166</vt:lpwstr>
  </property>
</Properties>
</file>